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alarsobes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509241"/>
              </p:ext>
            </p:extLst>
          </p:nvPr>
        </p:nvGraphicFramePr>
        <p:xfrm>
          <a:off x="16044" y="33174"/>
          <a:ext cx="9127956" cy="6824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652"/>
                <a:gridCol w="3042652"/>
                <a:gridCol w="3042652"/>
              </a:tblGrid>
              <a:tr h="68248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регулирующие права инвалидов</a:t>
                      </a:r>
                    </a:p>
                    <a:p>
                      <a:pPr algn="ctr"/>
                      <a:endParaRPr lang="ru-RU" sz="1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Всеобщая декларация прав человека от 10 декабря 1948 года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прав ребенка от 20 ноября 1959 года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Международные пакты о правах человека от 26 июля 1966 года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о правах инвалидов от  9 декабря 1975 года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Декларация о правах умственно отсталых лиц от 20 декабря 1971 года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Конвенция о правах инвалидов от 13 декабря 2006 год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Федеральным законом от 24.11.1995 №181-ФЗ «О социальной защите инвалидов РФ»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Государству и обществу предстоит большая работа по организации и упрощении условий жизни для инвалидов. Нередки случаи прямой дискриминации инвалидов по внешнему признаку, что приводит к изоляции инвалидов.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Вместе с тем инвалиды такие же люди, как и все, только требуют со стороны всех нас чуть больше внимания.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1992 году Генеральная Ассамблея ООН провозгласила 3 декабря Международный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днем инвалида.</a:t>
                      </a:r>
                    </a:p>
                    <a:p>
                      <a:pPr algn="ctr"/>
                      <a:endParaRPr lang="ru-RU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Цели, ради которых этот день был провозглашен, - полное и равное соблюдение прав человека и участие инвалидов в жизни общества.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054910"/>
            <a:ext cx="1800200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98118"/>
            <a:ext cx="2075723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200720" y="5072029"/>
            <a:ext cx="2658042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 в сети интернет: </a:t>
            </a:r>
          </a:p>
          <a:p>
            <a:pPr algn="ctr"/>
            <a:r>
              <a:rPr lang="ru-RU" sz="1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айт: </a:t>
            </a:r>
            <a:r>
              <a:rPr lang="en-US" sz="1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alarsobes.ru</a:t>
            </a:r>
            <a:endParaRPr lang="ru-RU" sz="1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Ждем </a:t>
            </a:r>
            <a:r>
              <a:rPr lang="ru-RU" sz="1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Вас по 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адресу: п. Кутулик, </a:t>
            </a:r>
            <a:r>
              <a:rPr lang="ru-RU" sz="1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Советская, </a:t>
            </a:r>
            <a:r>
              <a:rPr lang="ru-RU" sz="1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 Тел. </a:t>
            </a:r>
            <a:r>
              <a:rPr lang="ru-RU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8(939)794-55-70</a:t>
            </a:r>
          </a:p>
          <a:p>
            <a:pPr algn="ctr"/>
            <a:r>
              <a:rPr lang="ru-RU" sz="1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 работы:</a:t>
            </a:r>
          </a:p>
          <a:p>
            <a:pPr algn="ctr"/>
            <a:r>
              <a:rPr lang="ru-RU" sz="10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1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Чт.  с 9.00  до 17.30 </a:t>
            </a:r>
          </a:p>
          <a:p>
            <a:pPr algn="ctr"/>
            <a:r>
              <a:rPr lang="ru-RU" sz="1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Пт. с 9.00 до 16.00</a:t>
            </a:r>
          </a:p>
          <a:p>
            <a:pPr algn="ctr"/>
            <a:r>
              <a:rPr lang="ru-RU" sz="1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Перерыв  с 13.00  до  14.00</a:t>
            </a:r>
          </a:p>
          <a:p>
            <a:pPr algn="ctr"/>
            <a:r>
              <a:rPr lang="ru-RU" sz="1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Выходной суббота, воскресенье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52140" y="99795"/>
            <a:ext cx="2670137" cy="116955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ctr"/>
            <a:endParaRPr lang="ru-RU" sz="1000" b="1" i="1" kern="14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i="1" kern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Областное государственное бюджетное учреждение «Управление социальной защиты и социального обслуживания населения по Аларскому району»</a:t>
            </a:r>
            <a:endParaRPr lang="ru-RU" sz="1200" i="1" kern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57810" y="2756263"/>
            <a:ext cx="2751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Социальная занятость </a:t>
            </a: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инвалидов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273" y="1288778"/>
            <a:ext cx="2586814" cy="1455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744" y="4698596"/>
            <a:ext cx="1973871" cy="1973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675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238829"/>
              </p:ext>
            </p:extLst>
          </p:nvPr>
        </p:nvGraphicFramePr>
        <p:xfrm>
          <a:off x="16044" y="-2036872"/>
          <a:ext cx="9127956" cy="109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652"/>
                <a:gridCol w="3042652"/>
                <a:gridCol w="3042652"/>
              </a:tblGrid>
              <a:tr h="6708194">
                <a:tc>
                  <a:txBody>
                    <a:bodyPr/>
                    <a:lstStyle/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занятость инвалидов осуществляется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согласия инвалидов на безвозмездной основе.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Основанием для рассмотрения вопроса об организации занятости инвалидов является заявление поданное лично или в электронной форме о предоставлении социальной занятости. 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заявлению прилагаются следующие документы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2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 по форме</a:t>
                      </a: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 удостоверяющих личность инвалида или законного представителя</a:t>
                      </a: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ИПРА с заключением об установлении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III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степени ограничения способности к трудовой</a:t>
                      </a:r>
                    </a:p>
                    <a:p>
                      <a:pPr marL="228600" indent="-228600" algn="ctr">
                        <a:buAutoNum type="arabicPeriod"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уполномоченной медицинской организации о наличии (об отсутствии) противопоказаний , в связи с наличием которых инвалиду может быть отказано, в том числе временно, в предоставлении социальных услуг в форме социального обслуживания на дому или в полустационарной форме или в стационарной форме.  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(ТЕРАПИИ)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Индивидуальная-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применяется в отношении отдельного человека, разрешение проблем которого требует конфиденциальности.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Групповая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направлена на оказание помощи людям в преодолении личностных нарушений или социального неустройства с использованием групп.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Семейная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работа с семьей.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направленная на оказание тонизирующего и активизирующего воздействия на человека через процесс труда.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Самовоспитания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собственная деятельность человека по самопознанию.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Дискуссионная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предполагает решение проблемы через ее активное обсуждение в кругу заинтересованных лиц.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организации социальной занятости обеспечивается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социальной занятости для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инвалидов, в том числе организация доступной для инвалидов среды и приближенность к месту их проживания;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Свобода инвалида в выборе видов деятельности в рамках социальной занятости и уполномоченных организаций;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Ориентация социальной занятости на развитие способностей инвалидов участвовать в продуктивной деятельности в целях социальной адаптации и вовлечение в жизнь общества;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Регулярность участия инвалидов в социальной занятости;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инвалидов о возможности участия в социальной занятости.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256" y="68575"/>
            <a:ext cx="3033157" cy="170318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947416"/>
            <a:ext cx="2526811" cy="17840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166989"/>
            <a:ext cx="2728595" cy="1598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927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500</Words>
  <Application>Microsoft Office PowerPoint</Application>
  <PresentationFormat>Экран (4:3)</PresentationFormat>
  <Paragraphs>107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User_1</dc:creator>
  <cp:lastModifiedBy>User_1</cp:lastModifiedBy>
  <cp:revision>10</cp:revision>
  <dcterms:created xsi:type="dcterms:W3CDTF">2024-05-23T04:05:04Z</dcterms:created>
  <dcterms:modified xsi:type="dcterms:W3CDTF">2024-05-27T07:52:13Z</dcterms:modified>
</cp:coreProperties>
</file>